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6" r:id="rId5"/>
    <p:sldId id="268" r:id="rId6"/>
    <p:sldId id="267" r:id="rId7"/>
    <p:sldId id="257" r:id="rId8"/>
    <p:sldId id="269" r:id="rId9"/>
    <p:sldId id="271" r:id="rId10"/>
    <p:sldId id="270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F71876-754A-487D-BAE6-76679DBF65F4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08EE7DD3-38EB-4216-BEFD-2C55C10C3769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3600" dirty="0" err="1"/>
            <a:t>Inicio</a:t>
          </a:r>
          <a:endParaRPr lang="en-US" sz="3600" dirty="0"/>
        </a:p>
      </dgm:t>
    </dgm:pt>
    <dgm:pt modelId="{94B5240A-CCDB-4129-8277-2176853C9BE0}" type="parTrans" cxnId="{3768B650-DCAF-4702-814E-287C6301BD5E}">
      <dgm:prSet/>
      <dgm:spPr/>
      <dgm:t>
        <a:bodyPr/>
        <a:lstStyle/>
        <a:p>
          <a:endParaRPr lang="en-US" sz="2800"/>
        </a:p>
      </dgm:t>
    </dgm:pt>
    <dgm:pt modelId="{E9397D3C-8FF8-4DD7-B737-A21A7604B91D}" type="sibTrans" cxnId="{3768B650-DCAF-4702-814E-287C6301BD5E}">
      <dgm:prSet/>
      <dgm:spPr/>
      <dgm:t>
        <a:bodyPr/>
        <a:lstStyle/>
        <a:p>
          <a:endParaRPr lang="en-US" sz="2800"/>
        </a:p>
      </dgm:t>
    </dgm:pt>
    <dgm:pt modelId="{DE91A358-24FC-47DA-A8E3-CA46A6A38E83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3600" dirty="0" err="1"/>
            <a:t>Planeación</a:t>
          </a:r>
          <a:endParaRPr lang="en-US" sz="3600" dirty="0"/>
        </a:p>
      </dgm:t>
    </dgm:pt>
    <dgm:pt modelId="{B80859A4-122C-46D2-9B52-670DCAFAECED}" type="parTrans" cxnId="{59FC25A7-00CB-4276-84D8-851FE9814173}">
      <dgm:prSet/>
      <dgm:spPr/>
      <dgm:t>
        <a:bodyPr/>
        <a:lstStyle/>
        <a:p>
          <a:endParaRPr lang="en-US" sz="2800"/>
        </a:p>
      </dgm:t>
    </dgm:pt>
    <dgm:pt modelId="{6B19E4CD-4893-4F59-9A18-EE9AF9F3D81F}" type="sibTrans" cxnId="{59FC25A7-00CB-4276-84D8-851FE9814173}">
      <dgm:prSet/>
      <dgm:spPr/>
      <dgm:t>
        <a:bodyPr/>
        <a:lstStyle/>
        <a:p>
          <a:endParaRPr lang="en-US" sz="2800"/>
        </a:p>
      </dgm:t>
    </dgm:pt>
    <dgm:pt modelId="{DE2F8635-37A6-496E-AE74-E24394F53273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3600" dirty="0" err="1"/>
            <a:t>Ejecución</a:t>
          </a:r>
          <a:endParaRPr lang="en-US" sz="3600" dirty="0"/>
        </a:p>
      </dgm:t>
    </dgm:pt>
    <dgm:pt modelId="{C7DB715B-D23B-438F-B832-1EEF7F5FD942}" type="parTrans" cxnId="{14B5DB71-5872-4282-B5D3-4098ECB47DDA}">
      <dgm:prSet/>
      <dgm:spPr/>
      <dgm:t>
        <a:bodyPr/>
        <a:lstStyle/>
        <a:p>
          <a:endParaRPr lang="en-US" sz="2800"/>
        </a:p>
      </dgm:t>
    </dgm:pt>
    <dgm:pt modelId="{3993B1C8-B50E-48CD-A963-A019FEDAED2A}" type="sibTrans" cxnId="{14B5DB71-5872-4282-B5D3-4098ECB47DDA}">
      <dgm:prSet/>
      <dgm:spPr/>
      <dgm:t>
        <a:bodyPr/>
        <a:lstStyle/>
        <a:p>
          <a:endParaRPr lang="en-US" sz="2800"/>
        </a:p>
      </dgm:t>
    </dgm:pt>
    <dgm:pt modelId="{79C2F64D-8C8B-4772-BC61-E067A69CCF16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3600" dirty="0" err="1"/>
            <a:t>Cierre</a:t>
          </a:r>
          <a:endParaRPr lang="en-US" sz="3600" dirty="0"/>
        </a:p>
      </dgm:t>
    </dgm:pt>
    <dgm:pt modelId="{7AB0F1D7-509F-487A-AAC7-F08F67E98AC1}" type="parTrans" cxnId="{9AFE99F6-3CA2-4902-B12B-F05900C0A5B5}">
      <dgm:prSet/>
      <dgm:spPr/>
      <dgm:t>
        <a:bodyPr/>
        <a:lstStyle/>
        <a:p>
          <a:endParaRPr lang="en-US" sz="2800"/>
        </a:p>
      </dgm:t>
    </dgm:pt>
    <dgm:pt modelId="{658ED15D-8DE1-4821-A4B2-DDB757CB6691}" type="sibTrans" cxnId="{9AFE99F6-3CA2-4902-B12B-F05900C0A5B5}">
      <dgm:prSet/>
      <dgm:spPr/>
      <dgm:t>
        <a:bodyPr/>
        <a:lstStyle/>
        <a:p>
          <a:endParaRPr lang="en-US" sz="2800"/>
        </a:p>
      </dgm:t>
    </dgm:pt>
    <dgm:pt modelId="{18456148-07CE-43C8-BAD4-5B97C2D9B28B}" type="pres">
      <dgm:prSet presAssocID="{75F71876-754A-487D-BAE6-76679DBF65F4}" presName="CompostProcess" presStyleCnt="0">
        <dgm:presLayoutVars>
          <dgm:dir/>
          <dgm:resizeHandles val="exact"/>
        </dgm:presLayoutVars>
      </dgm:prSet>
      <dgm:spPr/>
    </dgm:pt>
    <dgm:pt modelId="{6BC907D0-4CEB-4791-8A9D-BF13C433F8D0}" type="pres">
      <dgm:prSet presAssocID="{75F71876-754A-487D-BAE6-76679DBF65F4}" presName="arrow" presStyleLbl="bgShp" presStyleIdx="0" presStyleCnt="1"/>
      <dgm:spPr>
        <a:solidFill>
          <a:srgbClr val="002060"/>
        </a:solidFill>
      </dgm:spPr>
    </dgm:pt>
    <dgm:pt modelId="{45D7DF7C-368C-46BB-90C6-4176F720918E}" type="pres">
      <dgm:prSet presAssocID="{75F71876-754A-487D-BAE6-76679DBF65F4}" presName="linearProcess" presStyleCnt="0"/>
      <dgm:spPr/>
    </dgm:pt>
    <dgm:pt modelId="{832B12D0-AF1E-462A-95A8-AFE74838237F}" type="pres">
      <dgm:prSet presAssocID="{08EE7DD3-38EB-4216-BEFD-2C55C10C3769}" presName="textNode" presStyleLbl="node1" presStyleIdx="0" presStyleCnt="4">
        <dgm:presLayoutVars>
          <dgm:bulletEnabled val="1"/>
        </dgm:presLayoutVars>
      </dgm:prSet>
      <dgm:spPr/>
    </dgm:pt>
    <dgm:pt modelId="{5350B576-AD28-444B-93EC-32C8F750755B}" type="pres">
      <dgm:prSet presAssocID="{E9397D3C-8FF8-4DD7-B737-A21A7604B91D}" presName="sibTrans" presStyleCnt="0"/>
      <dgm:spPr/>
    </dgm:pt>
    <dgm:pt modelId="{4B088166-FA0D-4557-95FA-E82FBA206D27}" type="pres">
      <dgm:prSet presAssocID="{DE91A358-24FC-47DA-A8E3-CA46A6A38E83}" presName="textNode" presStyleLbl="node1" presStyleIdx="1" presStyleCnt="4">
        <dgm:presLayoutVars>
          <dgm:bulletEnabled val="1"/>
        </dgm:presLayoutVars>
      </dgm:prSet>
      <dgm:spPr/>
    </dgm:pt>
    <dgm:pt modelId="{DC298EDF-CBBF-4538-BC70-56DAE78F6838}" type="pres">
      <dgm:prSet presAssocID="{6B19E4CD-4893-4F59-9A18-EE9AF9F3D81F}" presName="sibTrans" presStyleCnt="0"/>
      <dgm:spPr/>
    </dgm:pt>
    <dgm:pt modelId="{074CAAE8-6F5D-4903-9876-4A57C6CCA1B6}" type="pres">
      <dgm:prSet presAssocID="{DE2F8635-37A6-496E-AE74-E24394F53273}" presName="textNode" presStyleLbl="node1" presStyleIdx="2" presStyleCnt="4">
        <dgm:presLayoutVars>
          <dgm:bulletEnabled val="1"/>
        </dgm:presLayoutVars>
      </dgm:prSet>
      <dgm:spPr/>
    </dgm:pt>
    <dgm:pt modelId="{E8566FF1-D150-49AA-B998-CE65C8A3189F}" type="pres">
      <dgm:prSet presAssocID="{3993B1C8-B50E-48CD-A963-A019FEDAED2A}" presName="sibTrans" presStyleCnt="0"/>
      <dgm:spPr/>
    </dgm:pt>
    <dgm:pt modelId="{7A0CAF1E-BB35-42AE-8837-F1D3903C33CD}" type="pres">
      <dgm:prSet presAssocID="{79C2F64D-8C8B-4772-BC61-E067A69CCF16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EFE2C007-761B-4077-AF43-A3C0E0169ED0}" type="presOf" srcId="{08EE7DD3-38EB-4216-BEFD-2C55C10C3769}" destId="{832B12D0-AF1E-462A-95A8-AFE74838237F}" srcOrd="0" destOrd="0" presId="urn:microsoft.com/office/officeart/2005/8/layout/hProcess9"/>
    <dgm:cxn modelId="{460FF466-C268-4F42-B9F0-0B6EB0E06852}" type="presOf" srcId="{DE2F8635-37A6-496E-AE74-E24394F53273}" destId="{074CAAE8-6F5D-4903-9876-4A57C6CCA1B6}" srcOrd="0" destOrd="0" presId="urn:microsoft.com/office/officeart/2005/8/layout/hProcess9"/>
    <dgm:cxn modelId="{3768B650-DCAF-4702-814E-287C6301BD5E}" srcId="{75F71876-754A-487D-BAE6-76679DBF65F4}" destId="{08EE7DD3-38EB-4216-BEFD-2C55C10C3769}" srcOrd="0" destOrd="0" parTransId="{94B5240A-CCDB-4129-8277-2176853C9BE0}" sibTransId="{E9397D3C-8FF8-4DD7-B737-A21A7604B91D}"/>
    <dgm:cxn modelId="{14B5DB71-5872-4282-B5D3-4098ECB47DDA}" srcId="{75F71876-754A-487D-BAE6-76679DBF65F4}" destId="{DE2F8635-37A6-496E-AE74-E24394F53273}" srcOrd="2" destOrd="0" parTransId="{C7DB715B-D23B-438F-B832-1EEF7F5FD942}" sibTransId="{3993B1C8-B50E-48CD-A963-A019FEDAED2A}"/>
    <dgm:cxn modelId="{34FD4E7C-1DD7-498C-A5D0-9F964ABEA832}" type="presOf" srcId="{75F71876-754A-487D-BAE6-76679DBF65F4}" destId="{18456148-07CE-43C8-BAD4-5B97C2D9B28B}" srcOrd="0" destOrd="0" presId="urn:microsoft.com/office/officeart/2005/8/layout/hProcess9"/>
    <dgm:cxn modelId="{2B84609C-5442-4981-867E-32ED6F1CD75E}" type="presOf" srcId="{DE91A358-24FC-47DA-A8E3-CA46A6A38E83}" destId="{4B088166-FA0D-4557-95FA-E82FBA206D27}" srcOrd="0" destOrd="0" presId="urn:microsoft.com/office/officeart/2005/8/layout/hProcess9"/>
    <dgm:cxn modelId="{59FC25A7-00CB-4276-84D8-851FE9814173}" srcId="{75F71876-754A-487D-BAE6-76679DBF65F4}" destId="{DE91A358-24FC-47DA-A8E3-CA46A6A38E83}" srcOrd="1" destOrd="0" parTransId="{B80859A4-122C-46D2-9B52-670DCAFAECED}" sibTransId="{6B19E4CD-4893-4F59-9A18-EE9AF9F3D81F}"/>
    <dgm:cxn modelId="{E514A4BA-BAAD-4BCE-A402-17EA9C8F5032}" type="presOf" srcId="{79C2F64D-8C8B-4772-BC61-E067A69CCF16}" destId="{7A0CAF1E-BB35-42AE-8837-F1D3903C33CD}" srcOrd="0" destOrd="0" presId="urn:microsoft.com/office/officeart/2005/8/layout/hProcess9"/>
    <dgm:cxn modelId="{9AFE99F6-3CA2-4902-B12B-F05900C0A5B5}" srcId="{75F71876-754A-487D-BAE6-76679DBF65F4}" destId="{79C2F64D-8C8B-4772-BC61-E067A69CCF16}" srcOrd="3" destOrd="0" parTransId="{7AB0F1D7-509F-487A-AAC7-F08F67E98AC1}" sibTransId="{658ED15D-8DE1-4821-A4B2-DDB757CB6691}"/>
    <dgm:cxn modelId="{0CBC3D4B-FCC3-4FCA-BC76-ABEDFAAB9DF4}" type="presParOf" srcId="{18456148-07CE-43C8-BAD4-5B97C2D9B28B}" destId="{6BC907D0-4CEB-4791-8A9D-BF13C433F8D0}" srcOrd="0" destOrd="0" presId="urn:microsoft.com/office/officeart/2005/8/layout/hProcess9"/>
    <dgm:cxn modelId="{2006CD61-9F6A-453C-8614-1B809E5843F8}" type="presParOf" srcId="{18456148-07CE-43C8-BAD4-5B97C2D9B28B}" destId="{45D7DF7C-368C-46BB-90C6-4176F720918E}" srcOrd="1" destOrd="0" presId="urn:microsoft.com/office/officeart/2005/8/layout/hProcess9"/>
    <dgm:cxn modelId="{B2DB078C-F4EA-4929-A310-4ABA7700666D}" type="presParOf" srcId="{45D7DF7C-368C-46BB-90C6-4176F720918E}" destId="{832B12D0-AF1E-462A-95A8-AFE74838237F}" srcOrd="0" destOrd="0" presId="urn:microsoft.com/office/officeart/2005/8/layout/hProcess9"/>
    <dgm:cxn modelId="{29ECF4D1-8B95-4335-8CE5-DF42A69B7F95}" type="presParOf" srcId="{45D7DF7C-368C-46BB-90C6-4176F720918E}" destId="{5350B576-AD28-444B-93EC-32C8F750755B}" srcOrd="1" destOrd="0" presId="urn:microsoft.com/office/officeart/2005/8/layout/hProcess9"/>
    <dgm:cxn modelId="{7B8CD3E8-4301-41FA-ACB7-1441180B3603}" type="presParOf" srcId="{45D7DF7C-368C-46BB-90C6-4176F720918E}" destId="{4B088166-FA0D-4557-95FA-E82FBA206D27}" srcOrd="2" destOrd="0" presId="urn:microsoft.com/office/officeart/2005/8/layout/hProcess9"/>
    <dgm:cxn modelId="{46A33BBA-6E92-474F-B259-3A8C71DD3C3E}" type="presParOf" srcId="{45D7DF7C-368C-46BB-90C6-4176F720918E}" destId="{DC298EDF-CBBF-4538-BC70-56DAE78F6838}" srcOrd="3" destOrd="0" presId="urn:microsoft.com/office/officeart/2005/8/layout/hProcess9"/>
    <dgm:cxn modelId="{3F83E2FB-2C3E-4808-9553-F374011E6141}" type="presParOf" srcId="{45D7DF7C-368C-46BB-90C6-4176F720918E}" destId="{074CAAE8-6F5D-4903-9876-4A57C6CCA1B6}" srcOrd="4" destOrd="0" presId="urn:microsoft.com/office/officeart/2005/8/layout/hProcess9"/>
    <dgm:cxn modelId="{789C412C-EABA-47EC-8322-46FA419C9D04}" type="presParOf" srcId="{45D7DF7C-368C-46BB-90C6-4176F720918E}" destId="{E8566FF1-D150-49AA-B998-CE65C8A3189F}" srcOrd="5" destOrd="0" presId="urn:microsoft.com/office/officeart/2005/8/layout/hProcess9"/>
    <dgm:cxn modelId="{A40400E6-5808-46A5-B774-A1F2EDA2E722}" type="presParOf" srcId="{45D7DF7C-368C-46BB-90C6-4176F720918E}" destId="{7A0CAF1E-BB35-42AE-8837-F1D3903C33CD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C907D0-4CEB-4791-8A9D-BF13C433F8D0}">
      <dsp:nvSpPr>
        <dsp:cNvPr id="0" name=""/>
        <dsp:cNvSpPr/>
      </dsp:nvSpPr>
      <dsp:spPr>
        <a:xfrm>
          <a:off x="914399" y="0"/>
          <a:ext cx="10363200" cy="6858000"/>
        </a:xfrm>
        <a:prstGeom prst="rightArrow">
          <a:avLst/>
        </a:prstGeom>
        <a:solidFill>
          <a:srgbClr val="00206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2B12D0-AF1E-462A-95A8-AFE74838237F}">
      <dsp:nvSpPr>
        <dsp:cNvPr id="0" name=""/>
        <dsp:cNvSpPr/>
      </dsp:nvSpPr>
      <dsp:spPr>
        <a:xfrm>
          <a:off x="4167" y="2057400"/>
          <a:ext cx="2707481" cy="2743200"/>
        </a:xfrm>
        <a:prstGeom prst="roundRect">
          <a:avLst/>
        </a:prstGeom>
        <a:solidFill>
          <a:srgbClr val="0070C0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 err="1"/>
            <a:t>Inicio</a:t>
          </a:r>
          <a:endParaRPr lang="en-US" sz="3600" kern="1200" dirty="0"/>
        </a:p>
      </dsp:txBody>
      <dsp:txXfrm>
        <a:off x="136335" y="2189568"/>
        <a:ext cx="2443145" cy="2478864"/>
      </dsp:txXfrm>
    </dsp:sp>
    <dsp:sp modelId="{4B088166-FA0D-4557-95FA-E82FBA206D27}">
      <dsp:nvSpPr>
        <dsp:cNvPr id="0" name=""/>
        <dsp:cNvSpPr/>
      </dsp:nvSpPr>
      <dsp:spPr>
        <a:xfrm>
          <a:off x="3162895" y="2057400"/>
          <a:ext cx="2707481" cy="2743200"/>
        </a:xfrm>
        <a:prstGeom prst="roundRect">
          <a:avLst/>
        </a:prstGeom>
        <a:solidFill>
          <a:srgbClr val="0070C0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 err="1"/>
            <a:t>Planeación</a:t>
          </a:r>
          <a:endParaRPr lang="en-US" sz="3600" kern="1200" dirty="0"/>
        </a:p>
      </dsp:txBody>
      <dsp:txXfrm>
        <a:off x="3295063" y="2189568"/>
        <a:ext cx="2443145" cy="2478864"/>
      </dsp:txXfrm>
    </dsp:sp>
    <dsp:sp modelId="{074CAAE8-6F5D-4903-9876-4A57C6CCA1B6}">
      <dsp:nvSpPr>
        <dsp:cNvPr id="0" name=""/>
        <dsp:cNvSpPr/>
      </dsp:nvSpPr>
      <dsp:spPr>
        <a:xfrm>
          <a:off x="6321623" y="2057400"/>
          <a:ext cx="2707481" cy="2743200"/>
        </a:xfrm>
        <a:prstGeom prst="roundRect">
          <a:avLst/>
        </a:prstGeom>
        <a:solidFill>
          <a:srgbClr val="0070C0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 err="1"/>
            <a:t>Ejecución</a:t>
          </a:r>
          <a:endParaRPr lang="en-US" sz="3600" kern="1200" dirty="0"/>
        </a:p>
      </dsp:txBody>
      <dsp:txXfrm>
        <a:off x="6453791" y="2189568"/>
        <a:ext cx="2443145" cy="2478864"/>
      </dsp:txXfrm>
    </dsp:sp>
    <dsp:sp modelId="{7A0CAF1E-BB35-42AE-8837-F1D3903C33CD}">
      <dsp:nvSpPr>
        <dsp:cNvPr id="0" name=""/>
        <dsp:cNvSpPr/>
      </dsp:nvSpPr>
      <dsp:spPr>
        <a:xfrm>
          <a:off x="9480351" y="2057400"/>
          <a:ext cx="2707481" cy="2743200"/>
        </a:xfrm>
        <a:prstGeom prst="roundRect">
          <a:avLst/>
        </a:prstGeom>
        <a:solidFill>
          <a:srgbClr val="0070C0"/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 err="1"/>
            <a:t>Cierre</a:t>
          </a:r>
          <a:endParaRPr lang="en-US" sz="3600" kern="1200" dirty="0"/>
        </a:p>
      </dsp:txBody>
      <dsp:txXfrm>
        <a:off x="9612519" y="2189568"/>
        <a:ext cx="2443145" cy="24788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2/12/2023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2/12/2023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 fontScale="90000"/>
          </a:bodyPr>
          <a:lstStyle/>
          <a:p>
            <a:pPr algn="l"/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 err="1">
                <a:solidFill>
                  <a:srgbClr val="FFFFFF"/>
                </a:solidFill>
              </a:rPr>
              <a:t>Estudio</a:t>
            </a:r>
            <a:r>
              <a:rPr lang="en-US" sz="3600" dirty="0">
                <a:solidFill>
                  <a:srgbClr val="FFFFFF"/>
                </a:solidFill>
              </a:rPr>
              <a:t> de </a:t>
            </a:r>
            <a:r>
              <a:rPr lang="en-US" sz="3600" dirty="0" err="1">
                <a:solidFill>
                  <a:srgbClr val="FFFFFF"/>
                </a:solidFill>
              </a:rPr>
              <a:t>observación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395B765-709A-1C89-6079-0D58D79C53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8812288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4018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 err="1">
                <a:solidFill>
                  <a:srgbClr val="FFFFFF"/>
                </a:solidFill>
              </a:rPr>
              <a:t>Estudios</a:t>
            </a:r>
            <a:r>
              <a:rPr lang="en-US" sz="3600" dirty="0">
                <a:solidFill>
                  <a:srgbClr val="FFFFFF"/>
                </a:solidFill>
              </a:rPr>
              <a:t> </a:t>
            </a:r>
            <a:r>
              <a:rPr lang="en-US" sz="3600" dirty="0" err="1">
                <a:solidFill>
                  <a:srgbClr val="FFFFFF"/>
                </a:solidFill>
              </a:rPr>
              <a:t>estadisticos</a:t>
            </a:r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253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CF8C91AB-F567-9618-9F09-DEB8D3641557}"/>
              </a:ext>
            </a:extLst>
          </p:cNvPr>
          <p:cNvSpPr/>
          <p:nvPr/>
        </p:nvSpPr>
        <p:spPr>
          <a:xfrm>
            <a:off x="844527" y="74140"/>
            <a:ext cx="320451" cy="302281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FFBE1FE-B215-AC2A-1166-D9EDFC022F91}"/>
              </a:ext>
            </a:extLst>
          </p:cNvPr>
          <p:cNvSpPr/>
          <p:nvPr/>
        </p:nvSpPr>
        <p:spPr>
          <a:xfrm>
            <a:off x="4148197" y="53897"/>
            <a:ext cx="320451" cy="302281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25B5CFB-684E-1382-E4C1-BCFE6EF1922B}"/>
              </a:ext>
            </a:extLst>
          </p:cNvPr>
          <p:cNvSpPr/>
          <p:nvPr/>
        </p:nvSpPr>
        <p:spPr>
          <a:xfrm>
            <a:off x="9389700" y="50133"/>
            <a:ext cx="320451" cy="302281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0E84E18-0117-C67B-86D2-5D8891F4069B}"/>
              </a:ext>
            </a:extLst>
          </p:cNvPr>
          <p:cNvSpPr txBox="1"/>
          <p:nvPr/>
        </p:nvSpPr>
        <p:spPr>
          <a:xfrm>
            <a:off x="1585316" y="10548"/>
            <a:ext cx="1037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Segoe UI" panose="020B0502040204020203" pitchFamily="34" charset="0"/>
                <a:cs typeface="Segoe UI" panose="020B0502040204020203" pitchFamily="34" charset="0"/>
              </a:rPr>
              <a:t>Portada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75B57BC-99A0-E6DD-4A36-5FF8E50D56D5}"/>
              </a:ext>
            </a:extLst>
          </p:cNvPr>
          <p:cNvSpPr txBox="1"/>
          <p:nvPr/>
        </p:nvSpPr>
        <p:spPr>
          <a:xfrm>
            <a:off x="4468648" y="20859"/>
            <a:ext cx="34106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Procesamiento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 y </a:t>
            </a:r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análisis</a:t>
            </a:r>
            <a:r>
              <a:rPr lang="en-US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 de </a:t>
            </a:r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datos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1EF7060-15C0-0B78-3D65-8DC78622DD70}"/>
              </a:ext>
            </a:extLst>
          </p:cNvPr>
          <p:cNvSpPr txBox="1"/>
          <p:nvPr/>
        </p:nvSpPr>
        <p:spPr>
          <a:xfrm>
            <a:off x="9724124" y="10548"/>
            <a:ext cx="975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Gráficos</a:t>
            </a:r>
            <a:endParaRPr lang="en-US" sz="1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65B99E9B-0392-A6AB-B1E0-DBC236EB8F37}"/>
              </a:ext>
            </a:extLst>
          </p:cNvPr>
          <p:cNvCxnSpPr>
            <a:cxnSpLocks/>
            <a:stCxn id="64" idx="3"/>
            <a:endCxn id="77" idx="1"/>
          </p:cNvCxnSpPr>
          <p:nvPr/>
        </p:nvCxnSpPr>
        <p:spPr>
          <a:xfrm flipV="1">
            <a:off x="3158864" y="1954085"/>
            <a:ext cx="1149558" cy="2152777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1F8DD717-270D-E43F-6CD3-251D8AA53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972" y="376421"/>
            <a:ext cx="2049057" cy="1446526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97AEC6F9-DAD0-476A-D05C-3209772E8F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972" y="1852869"/>
            <a:ext cx="2062892" cy="144652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6B35265-6B69-0039-8B3D-5A162E304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268" y="3372032"/>
            <a:ext cx="2073596" cy="1469659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E530749B-0A38-79C0-1E65-7A0567DA26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27368" y="497766"/>
            <a:ext cx="2073596" cy="1456319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41DD3A5D-1056-B3F7-A080-50D1DBE6D3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31939" y="2047262"/>
            <a:ext cx="2069025" cy="1456319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9FAFFEFC-EEC3-C78E-A772-19F3ECD5155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27368" y="3596758"/>
            <a:ext cx="2065781" cy="1456319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0D9E7C5F-77FF-56C1-E002-CD7D8D7C0EC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24124" y="5178070"/>
            <a:ext cx="2069025" cy="1456319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48EB8275-2A34-891D-DD82-B4F66111FED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80197" y="4911034"/>
            <a:ext cx="2071300" cy="1469658"/>
          </a:xfrm>
          <a:prstGeom prst="rect">
            <a:avLst/>
          </a:prstGeom>
        </p:spPr>
      </p:pic>
      <p:pic>
        <p:nvPicPr>
          <p:cNvPr id="77" name="Picture 76">
            <a:extLst>
              <a:ext uri="{FF2B5EF4-FFF2-40B4-BE49-F238E27FC236}">
                <a16:creationId xmlns:a16="http://schemas.microsoft.com/office/drawing/2014/main" id="{3D420CC0-AB7C-B18B-A553-5AF0EF2355A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08422" y="1047530"/>
            <a:ext cx="4190422" cy="18131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2D34B9A3-F36C-F0DA-FB23-280420ADA91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13292" y="3587580"/>
            <a:ext cx="4190422" cy="1637333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0EFE23DC-D9CA-27F5-1203-0BB1EAEAFA44}"/>
              </a:ext>
            </a:extLst>
          </p:cNvPr>
          <p:cNvCxnSpPr>
            <a:stCxn id="77" idx="2"/>
            <a:endCxn id="81" idx="0"/>
          </p:cNvCxnSpPr>
          <p:nvPr/>
        </p:nvCxnSpPr>
        <p:spPr>
          <a:xfrm>
            <a:off x="6403633" y="2860640"/>
            <a:ext cx="4870" cy="72694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or: Elbow 86">
            <a:extLst>
              <a:ext uri="{FF2B5EF4-FFF2-40B4-BE49-F238E27FC236}">
                <a16:creationId xmlns:a16="http://schemas.microsoft.com/office/drawing/2014/main" id="{122DDADB-964E-9A6D-E81F-7732D4E81A57}"/>
              </a:ext>
            </a:extLst>
          </p:cNvPr>
          <p:cNvCxnSpPr>
            <a:cxnSpLocks/>
            <a:stCxn id="81" idx="3"/>
            <a:endCxn id="66" idx="1"/>
          </p:cNvCxnSpPr>
          <p:nvPr/>
        </p:nvCxnSpPr>
        <p:spPr>
          <a:xfrm flipV="1">
            <a:off x="8503714" y="1225926"/>
            <a:ext cx="1223654" cy="3180321"/>
          </a:xfrm>
          <a:prstGeom prst="bent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6" name="Rectangle 95">
            <a:extLst>
              <a:ext uri="{FF2B5EF4-FFF2-40B4-BE49-F238E27FC236}">
                <a16:creationId xmlns:a16="http://schemas.microsoft.com/office/drawing/2014/main" id="{8D0A0786-B194-BA5A-E5D2-79CEB15C80A3}"/>
              </a:ext>
            </a:extLst>
          </p:cNvPr>
          <p:cNvSpPr/>
          <p:nvPr/>
        </p:nvSpPr>
        <p:spPr>
          <a:xfrm>
            <a:off x="98612" y="20859"/>
            <a:ext cx="11949953" cy="68162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/>
          </a:bodyPr>
          <a:lstStyle/>
          <a:p>
            <a:pPr algn="l"/>
            <a:br>
              <a:rPr lang="en-US" sz="3600" dirty="0">
                <a:solidFill>
                  <a:srgbClr val="FFFFFF"/>
                </a:solidFill>
              </a:rPr>
            </a:br>
            <a:r>
              <a:rPr lang="en-US" sz="3600" dirty="0">
                <a:solidFill>
                  <a:srgbClr val="FFFFFF"/>
                </a:solidFill>
              </a:rPr>
              <a:t>PAPEL CAFÉ</a:t>
            </a:r>
          </a:p>
        </p:txBody>
      </p:sp>
    </p:spTree>
    <p:extLst>
      <p:ext uri="{BB962C8B-B14F-4D97-AF65-F5344CB8AC3E}">
        <p14:creationId xmlns:p14="http://schemas.microsoft.com/office/powerpoint/2010/main" val="2486969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C005BFC-1944-E353-B94C-1255DAABB407}"/>
              </a:ext>
            </a:extLst>
          </p:cNvPr>
          <p:cNvSpPr/>
          <p:nvPr/>
        </p:nvSpPr>
        <p:spPr>
          <a:xfrm>
            <a:off x="62754" y="20859"/>
            <a:ext cx="12129246" cy="68162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15">
            <a:extLst>
              <a:ext uri="{FF2B5EF4-FFF2-40B4-BE49-F238E27FC236}">
                <a16:creationId xmlns:a16="http://schemas.microsoft.com/office/drawing/2014/main" id="{A457CAD4-74C0-B496-4341-CAAFE83635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4316" y="376290"/>
            <a:ext cx="8632775" cy="51814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4" tIns="46037" rIns="92074" bIns="46037"/>
          <a:lstStyle>
            <a:lvl1pPr marL="252413" indent="-252413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252413" marR="0" lvl="0" indent="-252413" algn="just" defTabSz="914400" rtl="0" eaLnBrk="1" fontAlgn="base" latinLnBrk="0" hangingPunct="1">
              <a:lnSpc>
                <a:spcPct val="110000"/>
              </a:lnSpc>
              <a:spcBef>
                <a:spcPct val="4000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es-ES_tradnl" altLang="es-MX" sz="1687" b="0" i="0" u="none" strike="noStrike" kern="120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Akkurat Light Pro" panose="02000503030000020004" pitchFamily="2" charset="0"/>
                <a:cs typeface="Arial" charset="0"/>
                <a:sym typeface="Gill Sans Light" charset="0"/>
              </a:rPr>
              <a:t>	</a:t>
            </a:r>
          </a:p>
          <a:p>
            <a:pPr marL="252413" marR="0" lvl="0" indent="-252413" algn="just" defTabSz="914400" rtl="0" eaLnBrk="1" fontAlgn="base" latinLnBrk="0" hangingPunct="1">
              <a:lnSpc>
                <a:spcPct val="110000"/>
              </a:lnSpc>
              <a:spcBef>
                <a:spcPct val="4000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r>
              <a:rPr kumimoji="0" lang="es-ES_tradnl" altLang="es-MX" sz="300" b="0" i="0" u="none" strike="noStrike" kern="1200" cap="none" spc="0" normalizeH="0" baseline="0" noProof="0" dirty="0">
                <a:ln>
                  <a:noFill/>
                </a:ln>
                <a:solidFill>
                  <a:srgbClr val="414141"/>
                </a:solidFill>
                <a:effectLst/>
                <a:uLnTx/>
                <a:uFillTx/>
                <a:latin typeface="Akkurat Light Pro" panose="02000503030000020004" pitchFamily="2" charset="0"/>
                <a:cs typeface="Arial" charset="0"/>
                <a:sym typeface="Gill Sans Light" charset="0"/>
              </a:rPr>
              <a:t>	</a:t>
            </a:r>
          </a:p>
          <a:p>
            <a:pPr marL="252413" marR="0" lvl="0" indent="-252413" algn="just" defTabSz="914400" rtl="0" eaLnBrk="1" fontAlgn="base" latinLnBrk="0" hangingPunct="1">
              <a:lnSpc>
                <a:spcPct val="110000"/>
              </a:lnSpc>
              <a:spcBef>
                <a:spcPct val="40000"/>
              </a:spcBef>
              <a:spcAft>
                <a:spcPct val="0"/>
              </a:spcAft>
              <a:buClrTx/>
              <a:buSzPct val="80000"/>
              <a:buFontTx/>
              <a:buNone/>
              <a:tabLst/>
              <a:defRPr/>
            </a:pPr>
            <a:endParaRPr kumimoji="0" lang="en-US" altLang="es-MX" sz="1406" b="0" i="0" u="none" strike="noStrike" kern="1200" cap="none" spc="0" normalizeH="0" baseline="0" noProof="0" dirty="0">
              <a:ln>
                <a:noFill/>
              </a:ln>
              <a:solidFill>
                <a:srgbClr val="333399"/>
              </a:solidFill>
              <a:effectLst/>
              <a:uLnTx/>
              <a:uFillTx/>
              <a:latin typeface="Akkurat Light Pro" panose="02000503030000020004" pitchFamily="2" charset="0"/>
              <a:cs typeface="Arial" charset="0"/>
              <a:sym typeface="Gill Sans Light" charset="0"/>
            </a:endParaRPr>
          </a:p>
        </p:txBody>
      </p:sp>
      <p:sp>
        <p:nvSpPr>
          <p:cNvPr id="14" name="19 CuadroTexto">
            <a:extLst>
              <a:ext uri="{FF2B5EF4-FFF2-40B4-BE49-F238E27FC236}">
                <a16:creationId xmlns:a16="http://schemas.microsoft.com/office/drawing/2014/main" id="{060CCCB5-C9A3-0293-8A49-4890D6FFE6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3806" y="207817"/>
            <a:ext cx="5387822" cy="46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9" tIns="45719" rIns="91439" bIns="45719">
            <a:spAutoFit/>
          </a:bodyPr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altLang="es-MX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Pasos del proceso</a:t>
            </a:r>
            <a:r>
              <a:rPr kumimoji="0" lang="en-US" altLang="es-MX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con base al </a:t>
            </a:r>
            <a:r>
              <a:rPr kumimoji="0" lang="en-US" altLang="es-MX" sz="2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PASER</a:t>
            </a:r>
            <a:endParaRPr kumimoji="0" lang="es-MX" altLang="es-MX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  <a:sym typeface="Gill Sans Light" charset="0"/>
            </a:endParaRPr>
          </a:p>
        </p:txBody>
      </p:sp>
      <p:sp>
        <p:nvSpPr>
          <p:cNvPr id="15" name="CuadroTexto 1">
            <a:extLst>
              <a:ext uri="{FF2B5EF4-FFF2-40B4-BE49-F238E27FC236}">
                <a16:creationId xmlns:a16="http://schemas.microsoft.com/office/drawing/2014/main" id="{9BF3C54B-13A2-2A1F-BA6C-C819DE7CAC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965210"/>
            <a:ext cx="4304110" cy="47089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laneación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A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signación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S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eguimiento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E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valuación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    </a:t>
            </a:r>
            <a:r>
              <a:rPr kumimoji="0" lang="es-ES" altLang="es-MX" sz="6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R</a:t>
            </a:r>
            <a:r>
              <a:rPr kumimoji="0" lang="es-ES" altLang="es-MX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etroalimentación   </a:t>
            </a:r>
          </a:p>
        </p:txBody>
      </p:sp>
      <p:sp>
        <p:nvSpPr>
          <p:cNvPr id="17" name="Rectángulo 10">
            <a:extLst>
              <a:ext uri="{FF2B5EF4-FFF2-40B4-BE49-F238E27FC236}">
                <a16:creationId xmlns:a16="http://schemas.microsoft.com/office/drawing/2014/main" id="{7BFD1A1E-95FF-28D4-9F6C-A3B0E66C9B1F}"/>
              </a:ext>
            </a:extLst>
          </p:cNvPr>
          <p:cNvSpPr/>
          <p:nvPr/>
        </p:nvSpPr>
        <p:spPr>
          <a:xfrm rot="19601390">
            <a:off x="3447267" y="929235"/>
            <a:ext cx="1182220" cy="508645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>
                <a:solidFill>
                  <a:srgbClr val="FF0000"/>
                </a:solidFill>
              </a:rPr>
              <a:t>Ejemplo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F834D25-645C-5FA4-80B3-6CC054C59981}"/>
              </a:ext>
            </a:extLst>
          </p:cNvPr>
          <p:cNvGrpSpPr/>
          <p:nvPr/>
        </p:nvGrpSpPr>
        <p:grpSpPr>
          <a:xfrm>
            <a:off x="3922433" y="1183809"/>
            <a:ext cx="7776508" cy="3531869"/>
            <a:chOff x="3079750" y="3400401"/>
            <a:chExt cx="5885552" cy="2187599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E8B4B53-CAF3-34C4-29D7-C95564A832A1}"/>
                </a:ext>
              </a:extLst>
            </p:cNvPr>
            <p:cNvGrpSpPr/>
            <p:nvPr/>
          </p:nvGrpSpPr>
          <p:grpSpPr>
            <a:xfrm>
              <a:off x="3188339" y="3699931"/>
              <a:ext cx="5726838" cy="1636444"/>
              <a:chOff x="434748" y="5125569"/>
              <a:chExt cx="12135302" cy="3467665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7DFA77C-CCA9-8040-9F14-F4110A80CB7E}"/>
                  </a:ext>
                </a:extLst>
              </p:cNvPr>
              <p:cNvSpPr/>
              <p:nvPr/>
            </p:nvSpPr>
            <p:spPr bwMode="auto">
              <a:xfrm>
                <a:off x="434748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Planificación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03EB97A7-4E86-A59D-D9A9-0FDDD8497913}"/>
                  </a:ext>
                </a:extLst>
              </p:cNvPr>
              <p:cNvSpPr/>
              <p:nvPr/>
            </p:nvSpPr>
            <p:spPr bwMode="auto">
              <a:xfrm>
                <a:off x="2948758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Compra e Importación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A496041F-EF36-D749-E17D-E7F0A419FC9E}"/>
                  </a:ext>
                </a:extLst>
              </p:cNvPr>
              <p:cNvSpPr/>
              <p:nvPr/>
            </p:nvSpPr>
            <p:spPr bwMode="auto">
              <a:xfrm>
                <a:off x="2944303" y="6402201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Programación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B84E28BB-7A58-D6D1-AE35-833FA674DEF5}"/>
                  </a:ext>
                </a:extLst>
              </p:cNvPr>
              <p:cNvSpPr/>
              <p:nvPr/>
            </p:nvSpPr>
            <p:spPr bwMode="auto">
              <a:xfrm>
                <a:off x="5462769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Control de piso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4FD0781-CE1A-A741-3946-820B9B15BE7C}"/>
                  </a:ext>
                </a:extLst>
              </p:cNvPr>
              <p:cNvSpPr/>
              <p:nvPr/>
            </p:nvSpPr>
            <p:spPr bwMode="auto">
              <a:xfrm>
                <a:off x="7976778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Despacho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D466DA60-4068-A174-15EF-B60F9C8B510A}"/>
                  </a:ext>
                </a:extLst>
              </p:cNvPr>
              <p:cNvSpPr/>
              <p:nvPr/>
            </p:nvSpPr>
            <p:spPr bwMode="auto">
              <a:xfrm>
                <a:off x="10490788" y="5125569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Indicadores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48001C8-8764-1F46-C3C1-2CEDEB00F920}"/>
                  </a:ext>
                </a:extLst>
              </p:cNvPr>
              <p:cNvSpPr/>
              <p:nvPr/>
            </p:nvSpPr>
            <p:spPr bwMode="auto">
              <a:xfrm>
                <a:off x="5462769" y="6402201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Calidad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2AC0FA42-2675-0C15-9B78-27F5A53E8999}"/>
                  </a:ext>
                </a:extLst>
              </p:cNvPr>
              <p:cNvSpPr/>
              <p:nvPr/>
            </p:nvSpPr>
            <p:spPr bwMode="auto">
              <a:xfrm>
                <a:off x="7976778" y="6402201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Venta y Recaudo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17D41B11-9A01-231E-C783-9E8A7C936C89}"/>
                  </a:ext>
                </a:extLst>
              </p:cNvPr>
              <p:cNvSpPr/>
              <p:nvPr/>
            </p:nvSpPr>
            <p:spPr bwMode="auto">
              <a:xfrm>
                <a:off x="10490788" y="6402201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Modelo de gobierno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CAE7969D-9452-2D75-EFB1-14DE24BC2037}"/>
                  </a:ext>
                </a:extLst>
              </p:cNvPr>
              <p:cNvSpPr/>
              <p:nvPr/>
            </p:nvSpPr>
            <p:spPr bwMode="auto">
              <a:xfrm>
                <a:off x="5466449" y="7678834"/>
                <a:ext cx="2079262" cy="914400"/>
              </a:xfrm>
              <a:prstGeom prst="rect">
                <a:avLst/>
              </a:prstGeom>
              <a:noFill/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s-ES" sz="1300" dirty="0">
                    <a:latin typeface="Segoe UI" panose="020B0502040204020203" pitchFamily="34" charset="0"/>
                    <a:ea typeface="ヒラギノ角ゴ ProN W3" charset="0"/>
                    <a:cs typeface="Segoe UI" panose="020B0502040204020203" pitchFamily="34" charset="0"/>
                    <a:sym typeface="Gill Sans Light" charset="0"/>
                  </a:rPr>
                  <a:t>Mantenimiento</a:t>
                </a:r>
                <a:endParaRPr kumimoji="0" lang="es-MX" sz="1300" b="0" i="0" u="none" strike="noStrike" cap="none" normalizeH="0" baseline="0" dirty="0">
                  <a:ln>
                    <a:noFill/>
                  </a:ln>
                  <a:effectLst/>
                  <a:latin typeface="Segoe UI" panose="020B0502040204020203" pitchFamily="34" charset="0"/>
                  <a:ea typeface="ヒラギノ角ゴ ProN W3" charset="0"/>
                  <a:cs typeface="Segoe UI" panose="020B0502040204020203" pitchFamily="34" charset="0"/>
                  <a:sym typeface="Gill Sans Light" charset="0"/>
                </a:endParaRPr>
              </a:p>
            </p:txBody>
          </p:sp>
          <p:cxnSp>
            <p:nvCxnSpPr>
              <p:cNvPr id="35" name="Connector: Elbow 34">
                <a:extLst>
                  <a:ext uri="{FF2B5EF4-FFF2-40B4-BE49-F238E27FC236}">
                    <a16:creationId xmlns:a16="http://schemas.microsoft.com/office/drawing/2014/main" id="{8B9F43D6-9CB6-6D3E-7597-2B697378DC98}"/>
                  </a:ext>
                </a:extLst>
              </p:cNvPr>
              <p:cNvCxnSpPr>
                <a:stCxn id="25" idx="2"/>
                <a:endCxn id="26" idx="0"/>
              </p:cNvCxnSpPr>
              <p:nvPr/>
            </p:nvCxnSpPr>
            <p:spPr bwMode="auto">
              <a:xfrm rot="5400000" flipH="1" flipV="1">
                <a:off x="2274184" y="4325764"/>
                <a:ext cx="914400" cy="2514010"/>
              </a:xfrm>
              <a:prstGeom prst="bentConnector5">
                <a:avLst>
                  <a:gd name="adj1" fmla="val -25000"/>
                  <a:gd name="adj2" fmla="val 50000"/>
                  <a:gd name="adj3" fmla="val 125000"/>
                </a:avLst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6D9C8993-D50B-F06F-23C4-8FA7602DFFF2}"/>
                  </a:ext>
                </a:extLst>
              </p:cNvPr>
              <p:cNvCxnSpPr>
                <a:stCxn id="26" idx="2"/>
                <a:endCxn id="27" idx="0"/>
              </p:cNvCxnSpPr>
              <p:nvPr/>
            </p:nvCxnSpPr>
            <p:spPr bwMode="auto">
              <a:xfrm flipH="1">
                <a:off x="3983934" y="6039969"/>
                <a:ext cx="4455" cy="36223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Connector: Elbow 37">
                <a:extLst>
                  <a:ext uri="{FF2B5EF4-FFF2-40B4-BE49-F238E27FC236}">
                    <a16:creationId xmlns:a16="http://schemas.microsoft.com/office/drawing/2014/main" id="{3C0833AC-634B-BABA-E847-63B42E7DC7D1}"/>
                  </a:ext>
                </a:extLst>
              </p:cNvPr>
              <p:cNvCxnSpPr>
                <a:cxnSpLocks/>
                <a:stCxn id="27" idx="2"/>
                <a:endCxn id="28" idx="0"/>
              </p:cNvCxnSpPr>
              <p:nvPr/>
            </p:nvCxnSpPr>
            <p:spPr bwMode="auto">
              <a:xfrm rot="5400000" flipH="1" flipV="1">
                <a:off x="4147651" y="4961852"/>
                <a:ext cx="2191032" cy="2518466"/>
              </a:xfrm>
              <a:prstGeom prst="bentConnector5">
                <a:avLst>
                  <a:gd name="adj1" fmla="val -10433"/>
                  <a:gd name="adj2" fmla="val 50000"/>
                  <a:gd name="adj3" fmla="val 110433"/>
                </a:avLst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849CFC53-D5D2-C46B-8FD8-5F7EA7552AC6}"/>
                  </a:ext>
                </a:extLst>
              </p:cNvPr>
              <p:cNvCxnSpPr>
                <a:cxnSpLocks/>
                <a:stCxn id="28" idx="2"/>
                <a:endCxn id="31" idx="0"/>
              </p:cNvCxnSpPr>
              <p:nvPr/>
            </p:nvCxnSpPr>
            <p:spPr bwMode="auto">
              <a:xfrm>
                <a:off x="6502400" y="6039969"/>
                <a:ext cx="0" cy="36223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>
                <a:extLst>
                  <a:ext uri="{FF2B5EF4-FFF2-40B4-BE49-F238E27FC236}">
                    <a16:creationId xmlns:a16="http://schemas.microsoft.com/office/drawing/2014/main" id="{3740C430-E778-4B3A-98C6-70E8B81FF90F}"/>
                  </a:ext>
                </a:extLst>
              </p:cNvPr>
              <p:cNvCxnSpPr>
                <a:cxnSpLocks/>
                <a:stCxn id="31" idx="2"/>
                <a:endCxn id="34" idx="0"/>
              </p:cNvCxnSpPr>
              <p:nvPr/>
            </p:nvCxnSpPr>
            <p:spPr bwMode="auto">
              <a:xfrm>
                <a:off x="6502400" y="7316601"/>
                <a:ext cx="3680" cy="362233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Connector: Elbow 40">
                <a:extLst>
                  <a:ext uri="{FF2B5EF4-FFF2-40B4-BE49-F238E27FC236}">
                    <a16:creationId xmlns:a16="http://schemas.microsoft.com/office/drawing/2014/main" id="{2C25167A-F117-1BAE-D15E-86B1FBE2EA21}"/>
                  </a:ext>
                </a:extLst>
              </p:cNvPr>
              <p:cNvCxnSpPr>
                <a:cxnSpLocks/>
                <a:stCxn id="34" idx="2"/>
                <a:endCxn id="29" idx="0"/>
              </p:cNvCxnSpPr>
              <p:nvPr/>
            </p:nvCxnSpPr>
            <p:spPr bwMode="auto">
              <a:xfrm rot="5400000" flipH="1" flipV="1">
                <a:off x="6027411" y="5604237"/>
                <a:ext cx="3467665" cy="2510329"/>
              </a:xfrm>
              <a:prstGeom prst="bentConnector5">
                <a:avLst>
                  <a:gd name="adj1" fmla="val -6592"/>
                  <a:gd name="adj2" fmla="val 50000"/>
                  <a:gd name="adj3" fmla="val 106592"/>
                </a:avLst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F719B87E-D66B-3A4E-264B-02E380B340AB}"/>
                  </a:ext>
                </a:extLst>
              </p:cNvPr>
              <p:cNvCxnSpPr>
                <a:cxnSpLocks/>
                <a:stCxn id="29" idx="2"/>
                <a:endCxn id="32" idx="0"/>
              </p:cNvCxnSpPr>
              <p:nvPr/>
            </p:nvCxnSpPr>
            <p:spPr bwMode="auto">
              <a:xfrm>
                <a:off x="9016409" y="6039969"/>
                <a:ext cx="0" cy="36223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3" name="Connector: Elbow 42">
                <a:extLst>
                  <a:ext uri="{FF2B5EF4-FFF2-40B4-BE49-F238E27FC236}">
                    <a16:creationId xmlns:a16="http://schemas.microsoft.com/office/drawing/2014/main" id="{CFD21E51-5A90-74E6-AD4D-66D4E9EEAFDD}"/>
                  </a:ext>
                </a:extLst>
              </p:cNvPr>
              <p:cNvCxnSpPr>
                <a:cxnSpLocks/>
                <a:stCxn id="32" idx="2"/>
                <a:endCxn id="30" idx="0"/>
              </p:cNvCxnSpPr>
              <p:nvPr/>
            </p:nvCxnSpPr>
            <p:spPr bwMode="auto">
              <a:xfrm rot="5400000" flipH="1" flipV="1">
                <a:off x="9177898" y="4964080"/>
                <a:ext cx="2191032" cy="2514010"/>
              </a:xfrm>
              <a:prstGeom prst="bentConnector5">
                <a:avLst>
                  <a:gd name="adj1" fmla="val -10433"/>
                  <a:gd name="adj2" fmla="val 50000"/>
                  <a:gd name="adj3" fmla="val 110433"/>
                </a:avLst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74C85736-727C-C92E-56FF-A2C7C3985626}"/>
                  </a:ext>
                </a:extLst>
              </p:cNvPr>
              <p:cNvCxnSpPr>
                <a:cxnSpLocks/>
                <a:stCxn id="30" idx="2"/>
                <a:endCxn id="33" idx="0"/>
              </p:cNvCxnSpPr>
              <p:nvPr/>
            </p:nvCxnSpPr>
            <p:spPr bwMode="auto">
              <a:xfrm>
                <a:off x="11530419" y="6039969"/>
                <a:ext cx="0" cy="362232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headEnd type="none" w="med" len="med"/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BFFD3F3-1485-8A21-597F-4AA9ED4ED850}"/>
                </a:ext>
              </a:extLst>
            </p:cNvPr>
            <p:cNvSpPr/>
            <p:nvPr/>
          </p:nvSpPr>
          <p:spPr>
            <a:xfrm>
              <a:off x="3079750" y="3400401"/>
              <a:ext cx="1155700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1D71C7D-51D0-B60D-60FE-B69A5FF91760}"/>
                </a:ext>
              </a:extLst>
            </p:cNvPr>
            <p:cNvSpPr/>
            <p:nvPr/>
          </p:nvSpPr>
          <p:spPr>
            <a:xfrm>
              <a:off x="4323410" y="3400401"/>
              <a:ext cx="1081486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9318BF3-83F5-606E-A246-62DBDF3C80F6}"/>
                </a:ext>
              </a:extLst>
            </p:cNvPr>
            <p:cNvSpPr/>
            <p:nvPr/>
          </p:nvSpPr>
          <p:spPr>
            <a:xfrm>
              <a:off x="5511215" y="3400401"/>
              <a:ext cx="1081486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E3F1A34-7BFF-3CA2-EB23-AB6D5ED9EE47}"/>
                </a:ext>
              </a:extLst>
            </p:cNvPr>
            <p:cNvSpPr/>
            <p:nvPr/>
          </p:nvSpPr>
          <p:spPr>
            <a:xfrm>
              <a:off x="6697615" y="3400401"/>
              <a:ext cx="1081486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D278D14-8001-220C-ACD6-F594478F01DB}"/>
                </a:ext>
              </a:extLst>
            </p:cNvPr>
            <p:cNvSpPr/>
            <p:nvPr/>
          </p:nvSpPr>
          <p:spPr>
            <a:xfrm>
              <a:off x="7883816" y="3400401"/>
              <a:ext cx="1081486" cy="2187599"/>
            </a:xfrm>
            <a:prstGeom prst="rect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sz="13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8510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Oval 35">
            <a:extLst>
              <a:ext uri="{FF2B5EF4-FFF2-40B4-BE49-F238E27FC236}">
                <a16:creationId xmlns:a16="http://schemas.microsoft.com/office/drawing/2014/main" id="{CF8C91AB-F567-9618-9F09-DEB8D3641557}"/>
              </a:ext>
            </a:extLst>
          </p:cNvPr>
          <p:cNvSpPr/>
          <p:nvPr/>
        </p:nvSpPr>
        <p:spPr>
          <a:xfrm>
            <a:off x="122908" y="1373192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D0A0786-B194-BA5A-E5D2-79CEB15C80A3}"/>
              </a:ext>
            </a:extLst>
          </p:cNvPr>
          <p:cNvSpPr/>
          <p:nvPr/>
        </p:nvSpPr>
        <p:spPr>
          <a:xfrm>
            <a:off x="62754" y="20859"/>
            <a:ext cx="12129246" cy="68162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07EF2F-41D7-5F04-0B98-591A937297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501"/>
          <a:stretch/>
        </p:blipFill>
        <p:spPr>
          <a:xfrm>
            <a:off x="1164978" y="850197"/>
            <a:ext cx="10690806" cy="5199529"/>
          </a:xfrm>
          <a:prstGeom prst="rect">
            <a:avLst/>
          </a:prstGeom>
          <a:ln>
            <a:headEnd/>
            <a:tailEnd/>
          </a:ln>
        </p:spPr>
      </p:pic>
      <p:sp>
        <p:nvSpPr>
          <p:cNvPr id="3" name="17 Llamada con línea 2 (borde y barra de énfasis)">
            <a:extLst>
              <a:ext uri="{FF2B5EF4-FFF2-40B4-BE49-F238E27FC236}">
                <a16:creationId xmlns:a16="http://schemas.microsoft.com/office/drawing/2014/main" id="{8756D537-A805-978A-28C3-EF2D83149DC1}"/>
              </a:ext>
            </a:extLst>
          </p:cNvPr>
          <p:cNvSpPr>
            <a:spLocks/>
          </p:cNvSpPr>
          <p:nvPr/>
        </p:nvSpPr>
        <p:spPr bwMode="auto">
          <a:xfrm>
            <a:off x="4282775" y="361635"/>
            <a:ext cx="1161776" cy="488562"/>
          </a:xfrm>
          <a:prstGeom prst="accentBorderCallout2">
            <a:avLst>
              <a:gd name="adj1" fmla="val 71824"/>
              <a:gd name="adj2" fmla="val 107870"/>
              <a:gd name="adj3" fmla="val 128229"/>
              <a:gd name="adj4" fmla="val 144603"/>
              <a:gd name="adj5" fmla="val 185272"/>
              <a:gd name="adj6" fmla="val 191669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altLang="es-MX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Pasos del Proceso</a:t>
            </a:r>
          </a:p>
        </p:txBody>
      </p:sp>
      <p:sp>
        <p:nvSpPr>
          <p:cNvPr id="4" name="17 Llamada con línea 2 (borde y barra de énfasis)">
            <a:extLst>
              <a:ext uri="{FF2B5EF4-FFF2-40B4-BE49-F238E27FC236}">
                <a16:creationId xmlns:a16="http://schemas.microsoft.com/office/drawing/2014/main" id="{3728E48C-D1E3-2590-D6DF-958EB2C6F321}"/>
              </a:ext>
            </a:extLst>
          </p:cNvPr>
          <p:cNvSpPr>
            <a:spLocks/>
          </p:cNvSpPr>
          <p:nvPr/>
        </p:nvSpPr>
        <p:spPr bwMode="auto">
          <a:xfrm>
            <a:off x="96940" y="3307948"/>
            <a:ext cx="1603616" cy="963259"/>
          </a:xfrm>
          <a:prstGeom prst="accentBorderCallout2">
            <a:avLst>
              <a:gd name="adj1" fmla="val 37227"/>
              <a:gd name="adj2" fmla="val 103519"/>
              <a:gd name="adj3" fmla="val 25654"/>
              <a:gd name="adj4" fmla="val 118536"/>
              <a:gd name="adj5" fmla="val 11964"/>
              <a:gd name="adj6" fmla="val 133763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Detección de Áreas de oportunidad en el proceso</a:t>
            </a:r>
          </a:p>
        </p:txBody>
      </p:sp>
      <p:sp>
        <p:nvSpPr>
          <p:cNvPr id="5" name="17 Llamada con línea 2 (borde y barra de énfasis)">
            <a:extLst>
              <a:ext uri="{FF2B5EF4-FFF2-40B4-BE49-F238E27FC236}">
                <a16:creationId xmlns:a16="http://schemas.microsoft.com/office/drawing/2014/main" id="{52574D39-079E-C23A-0BB8-C65027197624}"/>
              </a:ext>
            </a:extLst>
          </p:cNvPr>
          <p:cNvSpPr>
            <a:spLocks/>
          </p:cNvSpPr>
          <p:nvPr/>
        </p:nvSpPr>
        <p:spPr bwMode="auto">
          <a:xfrm>
            <a:off x="96939" y="1740042"/>
            <a:ext cx="1436025" cy="680622"/>
          </a:xfrm>
          <a:prstGeom prst="accentBorderCallout2">
            <a:avLst>
              <a:gd name="adj1" fmla="val 17653"/>
              <a:gd name="adj2" fmla="val 107870"/>
              <a:gd name="adj3" fmla="val 17532"/>
              <a:gd name="adj4" fmla="val 122766"/>
              <a:gd name="adj5" fmla="val 56431"/>
              <a:gd name="adj6" fmla="val 141009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del proceso levantado</a:t>
            </a:r>
          </a:p>
        </p:txBody>
      </p:sp>
      <p:sp>
        <p:nvSpPr>
          <p:cNvPr id="6" name="17 Llamada con línea 2 (borde y barra de énfasis)">
            <a:extLst>
              <a:ext uri="{FF2B5EF4-FFF2-40B4-BE49-F238E27FC236}">
                <a16:creationId xmlns:a16="http://schemas.microsoft.com/office/drawing/2014/main" id="{8AEA78A0-629C-1341-673D-EB1E79B5B176}"/>
              </a:ext>
            </a:extLst>
          </p:cNvPr>
          <p:cNvSpPr>
            <a:spLocks/>
          </p:cNvSpPr>
          <p:nvPr/>
        </p:nvSpPr>
        <p:spPr bwMode="auto">
          <a:xfrm>
            <a:off x="10252168" y="4271208"/>
            <a:ext cx="1877078" cy="1116580"/>
          </a:xfrm>
          <a:prstGeom prst="accentBorderCallout2">
            <a:avLst>
              <a:gd name="adj1" fmla="val 45870"/>
              <a:gd name="adj2" fmla="val -8926"/>
              <a:gd name="adj3" fmla="val 55429"/>
              <a:gd name="adj4" fmla="val -32344"/>
              <a:gd name="adj5" fmla="val 73606"/>
              <a:gd name="adj6" fmla="val -57898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Documentos en vivo que soportan las áreas de oportunidad Identificadas</a:t>
            </a:r>
          </a:p>
        </p:txBody>
      </p:sp>
      <p:sp>
        <p:nvSpPr>
          <p:cNvPr id="7" name="17 Llamada con línea 2 (borde y barra de énfasis)">
            <a:extLst>
              <a:ext uri="{FF2B5EF4-FFF2-40B4-BE49-F238E27FC236}">
                <a16:creationId xmlns:a16="http://schemas.microsoft.com/office/drawing/2014/main" id="{009682CF-D717-E1A5-604C-C265BB1AE9B1}"/>
              </a:ext>
            </a:extLst>
          </p:cNvPr>
          <p:cNvSpPr>
            <a:spLocks/>
          </p:cNvSpPr>
          <p:nvPr/>
        </p:nvSpPr>
        <p:spPr bwMode="auto">
          <a:xfrm>
            <a:off x="9388261" y="92272"/>
            <a:ext cx="2373434" cy="914772"/>
          </a:xfrm>
          <a:prstGeom prst="accentBorderCallout2">
            <a:avLst>
              <a:gd name="adj1" fmla="val 33324"/>
              <a:gd name="adj2" fmla="val -4668"/>
              <a:gd name="adj3" fmla="val 164891"/>
              <a:gd name="adj4" fmla="val -17793"/>
              <a:gd name="adj5" fmla="val 304915"/>
              <a:gd name="adj6" fmla="val -29882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Comentarios de los entrevistados que agregan valor al levantamiento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A7D70A5-1687-DBB0-4FA6-2617F3DE51A5}"/>
              </a:ext>
            </a:extLst>
          </p:cNvPr>
          <p:cNvSpPr/>
          <p:nvPr/>
        </p:nvSpPr>
        <p:spPr>
          <a:xfrm>
            <a:off x="4027320" y="326461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C9ACBF2-881F-8C43-DA78-107303DC9D5E}"/>
              </a:ext>
            </a:extLst>
          </p:cNvPr>
          <p:cNvSpPr/>
          <p:nvPr/>
        </p:nvSpPr>
        <p:spPr>
          <a:xfrm>
            <a:off x="8983495" y="174363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3806DE-CF56-41E2-22B8-6441C9A9D35A}"/>
              </a:ext>
            </a:extLst>
          </p:cNvPr>
          <p:cNvSpPr/>
          <p:nvPr/>
        </p:nvSpPr>
        <p:spPr>
          <a:xfrm>
            <a:off x="129643" y="3021204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E2D9EAE-0B50-23D5-A04E-895BE57BC6D2}"/>
              </a:ext>
            </a:extLst>
          </p:cNvPr>
          <p:cNvSpPr/>
          <p:nvPr/>
        </p:nvSpPr>
        <p:spPr>
          <a:xfrm>
            <a:off x="9757422" y="4369845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D9F9FA-D2EE-CB40-36EC-B0271657DD31}"/>
              </a:ext>
            </a:extLst>
          </p:cNvPr>
          <p:cNvSpPr/>
          <p:nvPr/>
        </p:nvSpPr>
        <p:spPr>
          <a:xfrm>
            <a:off x="2136277" y="2187388"/>
            <a:ext cx="2146498" cy="74407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33F6F9-6709-C50E-8738-FFD65684D58D}"/>
              </a:ext>
            </a:extLst>
          </p:cNvPr>
          <p:cNvSpPr/>
          <p:nvPr/>
        </p:nvSpPr>
        <p:spPr>
          <a:xfrm>
            <a:off x="4467101" y="2277134"/>
            <a:ext cx="2146498" cy="5557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77D16D-8178-9739-2136-6CEE4AA1DD67}"/>
              </a:ext>
            </a:extLst>
          </p:cNvPr>
          <p:cNvSpPr/>
          <p:nvPr/>
        </p:nvSpPr>
        <p:spPr>
          <a:xfrm>
            <a:off x="1400106" y="5039151"/>
            <a:ext cx="948647" cy="1193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11D58B6-6ABB-F59E-25D8-DAA9EC999326}"/>
              </a:ext>
            </a:extLst>
          </p:cNvPr>
          <p:cNvSpPr/>
          <p:nvPr/>
        </p:nvSpPr>
        <p:spPr>
          <a:xfrm>
            <a:off x="1400106" y="5224612"/>
            <a:ext cx="948647" cy="1193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03FC3AB-365E-AC8B-B5DD-6589AD5EEEE0}"/>
              </a:ext>
            </a:extLst>
          </p:cNvPr>
          <p:cNvSpPr/>
          <p:nvPr/>
        </p:nvSpPr>
        <p:spPr>
          <a:xfrm>
            <a:off x="1400106" y="5432858"/>
            <a:ext cx="948647" cy="1193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ED9F79-2613-F80E-BC45-693533350F71}"/>
              </a:ext>
            </a:extLst>
          </p:cNvPr>
          <p:cNvSpPr/>
          <p:nvPr/>
        </p:nvSpPr>
        <p:spPr>
          <a:xfrm>
            <a:off x="1400105" y="5610269"/>
            <a:ext cx="948647" cy="11933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66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7B5F734-8E60-BF36-26D3-4607872A5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62" y="879984"/>
            <a:ext cx="11292840" cy="42824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6" name="Oval 35">
            <a:extLst>
              <a:ext uri="{FF2B5EF4-FFF2-40B4-BE49-F238E27FC236}">
                <a16:creationId xmlns:a16="http://schemas.microsoft.com/office/drawing/2014/main" id="{CF8C91AB-F567-9618-9F09-DEB8D3641557}"/>
              </a:ext>
            </a:extLst>
          </p:cNvPr>
          <p:cNvSpPr/>
          <p:nvPr/>
        </p:nvSpPr>
        <p:spPr>
          <a:xfrm>
            <a:off x="456274" y="130786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8D0A0786-B194-BA5A-E5D2-79CEB15C80A3}"/>
              </a:ext>
            </a:extLst>
          </p:cNvPr>
          <p:cNvSpPr/>
          <p:nvPr/>
        </p:nvSpPr>
        <p:spPr>
          <a:xfrm>
            <a:off x="62754" y="20859"/>
            <a:ext cx="12129246" cy="681628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" name="17 Llamada con línea 2 (borde y barra de énfasis)">
            <a:extLst>
              <a:ext uri="{FF2B5EF4-FFF2-40B4-BE49-F238E27FC236}">
                <a16:creationId xmlns:a16="http://schemas.microsoft.com/office/drawing/2014/main" id="{3728E48C-D1E3-2590-D6DF-958EB2C6F321}"/>
              </a:ext>
            </a:extLst>
          </p:cNvPr>
          <p:cNvSpPr>
            <a:spLocks/>
          </p:cNvSpPr>
          <p:nvPr/>
        </p:nvSpPr>
        <p:spPr bwMode="auto">
          <a:xfrm>
            <a:off x="703249" y="5269972"/>
            <a:ext cx="1603616" cy="963259"/>
          </a:xfrm>
          <a:prstGeom prst="accentBorderCallout2">
            <a:avLst>
              <a:gd name="adj1" fmla="val 37227"/>
              <a:gd name="adj2" fmla="val 103519"/>
              <a:gd name="adj3" fmla="val 25654"/>
              <a:gd name="adj4" fmla="val 118536"/>
              <a:gd name="adj5" fmla="val -39223"/>
              <a:gd name="adj6" fmla="val 124259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Detección de Áreas de oportunidad en el proceso</a:t>
            </a:r>
          </a:p>
        </p:txBody>
      </p:sp>
      <p:sp>
        <p:nvSpPr>
          <p:cNvPr id="5" name="17 Llamada con línea 2 (borde y barra de énfasis)">
            <a:extLst>
              <a:ext uri="{FF2B5EF4-FFF2-40B4-BE49-F238E27FC236}">
                <a16:creationId xmlns:a16="http://schemas.microsoft.com/office/drawing/2014/main" id="{52574D39-079E-C23A-0BB8-C65027197624}"/>
              </a:ext>
            </a:extLst>
          </p:cNvPr>
          <p:cNvSpPr>
            <a:spLocks/>
          </p:cNvSpPr>
          <p:nvPr/>
        </p:nvSpPr>
        <p:spPr bwMode="auto">
          <a:xfrm>
            <a:off x="787045" y="130786"/>
            <a:ext cx="1436025" cy="680622"/>
          </a:xfrm>
          <a:prstGeom prst="accentBorderCallout2">
            <a:avLst>
              <a:gd name="adj1" fmla="val 75607"/>
              <a:gd name="adj2" fmla="val 107870"/>
              <a:gd name="adj3" fmla="val 113683"/>
              <a:gd name="adj4" fmla="val 114026"/>
              <a:gd name="adj5" fmla="val 290881"/>
              <a:gd name="adj6" fmla="val 148500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Descripción del proceso levantado</a:t>
            </a:r>
          </a:p>
        </p:txBody>
      </p:sp>
      <p:sp>
        <p:nvSpPr>
          <p:cNvPr id="6" name="17 Llamada con línea 2 (borde y barra de énfasis)">
            <a:extLst>
              <a:ext uri="{FF2B5EF4-FFF2-40B4-BE49-F238E27FC236}">
                <a16:creationId xmlns:a16="http://schemas.microsoft.com/office/drawing/2014/main" id="{8AEA78A0-629C-1341-673D-EB1E79B5B176}"/>
              </a:ext>
            </a:extLst>
          </p:cNvPr>
          <p:cNvSpPr>
            <a:spLocks/>
          </p:cNvSpPr>
          <p:nvPr/>
        </p:nvSpPr>
        <p:spPr bwMode="auto">
          <a:xfrm>
            <a:off x="5206343" y="5459641"/>
            <a:ext cx="1877078" cy="1116580"/>
          </a:xfrm>
          <a:prstGeom prst="accentBorderCallout2">
            <a:avLst>
              <a:gd name="adj1" fmla="val 45870"/>
              <a:gd name="adj2" fmla="val -8926"/>
              <a:gd name="adj3" fmla="val 32146"/>
              <a:gd name="adj4" fmla="val -30911"/>
              <a:gd name="adj5" fmla="val -8287"/>
              <a:gd name="adj6" fmla="val -31153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Documentos en vivo que soportan las áreas de oportunidad Identificadas</a:t>
            </a:r>
          </a:p>
        </p:txBody>
      </p:sp>
      <p:sp>
        <p:nvSpPr>
          <p:cNvPr id="7" name="17 Llamada con línea 2 (borde y barra de énfasis)">
            <a:extLst>
              <a:ext uri="{FF2B5EF4-FFF2-40B4-BE49-F238E27FC236}">
                <a16:creationId xmlns:a16="http://schemas.microsoft.com/office/drawing/2014/main" id="{009682CF-D717-E1A5-604C-C265BB1AE9B1}"/>
              </a:ext>
            </a:extLst>
          </p:cNvPr>
          <p:cNvSpPr>
            <a:spLocks/>
          </p:cNvSpPr>
          <p:nvPr/>
        </p:nvSpPr>
        <p:spPr bwMode="auto">
          <a:xfrm>
            <a:off x="9320104" y="209715"/>
            <a:ext cx="2373434" cy="914772"/>
          </a:xfrm>
          <a:prstGeom prst="accentBorderCallout2">
            <a:avLst>
              <a:gd name="adj1" fmla="val 33324"/>
              <a:gd name="adj2" fmla="val -4668"/>
              <a:gd name="adj3" fmla="val 181551"/>
              <a:gd name="adj4" fmla="val -57453"/>
              <a:gd name="adj5" fmla="val 259835"/>
              <a:gd name="adj6" fmla="val -71053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_tradnl" altLang="es-MX" sz="1400" b="1" dirty="0">
                <a:latin typeface="Segoe UI" panose="020B0502040204020203" pitchFamily="34" charset="0"/>
                <a:cs typeface="Segoe UI" panose="020B0502040204020203" pitchFamily="34" charset="0"/>
              </a:rPr>
              <a:t>Comentarios de los entrevistados que agregan valor al levantamiento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C9ACBF2-881F-8C43-DA78-107303DC9D5E}"/>
              </a:ext>
            </a:extLst>
          </p:cNvPr>
          <p:cNvSpPr/>
          <p:nvPr/>
        </p:nvSpPr>
        <p:spPr>
          <a:xfrm>
            <a:off x="8911280" y="245239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33806DE-CF56-41E2-22B8-6441C9A9D35A}"/>
              </a:ext>
            </a:extLst>
          </p:cNvPr>
          <p:cNvSpPr/>
          <p:nvPr/>
        </p:nvSpPr>
        <p:spPr>
          <a:xfrm>
            <a:off x="410345" y="5269972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74104EE6-9FEC-E159-ADE4-0AB890A74C31}"/>
              </a:ext>
            </a:extLst>
          </p:cNvPr>
          <p:cNvSpPr/>
          <p:nvPr/>
        </p:nvSpPr>
        <p:spPr>
          <a:xfrm>
            <a:off x="3863788" y="3720353"/>
            <a:ext cx="3765177" cy="1613647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950D377-B7F1-8FF1-2F66-36033E937B12}"/>
              </a:ext>
            </a:extLst>
          </p:cNvPr>
          <p:cNvSpPr/>
          <p:nvPr/>
        </p:nvSpPr>
        <p:spPr>
          <a:xfrm>
            <a:off x="342951" y="3726825"/>
            <a:ext cx="3458332" cy="1183964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E30AF06-721D-84B1-12CB-5D7423D40CBC}"/>
              </a:ext>
            </a:extLst>
          </p:cNvPr>
          <p:cNvSpPr/>
          <p:nvPr/>
        </p:nvSpPr>
        <p:spPr>
          <a:xfrm>
            <a:off x="498461" y="2151529"/>
            <a:ext cx="3765177" cy="986118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6D60E357-A984-12C0-604F-0B8490B11FBD}"/>
              </a:ext>
            </a:extLst>
          </p:cNvPr>
          <p:cNvSpPr/>
          <p:nvPr/>
        </p:nvSpPr>
        <p:spPr>
          <a:xfrm>
            <a:off x="4329953" y="2626659"/>
            <a:ext cx="3698862" cy="431049"/>
          </a:xfrm>
          <a:prstGeom prst="roundRect">
            <a:avLst/>
          </a:prstGeom>
          <a:noFill/>
          <a:ln w="2857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17 Llamada con línea 2 (borde y barra de énfasis)">
            <a:extLst>
              <a:ext uri="{FF2B5EF4-FFF2-40B4-BE49-F238E27FC236}">
                <a16:creationId xmlns:a16="http://schemas.microsoft.com/office/drawing/2014/main" id="{0B067E3D-433D-6F0A-644A-9D4B22576962}"/>
              </a:ext>
            </a:extLst>
          </p:cNvPr>
          <p:cNvSpPr>
            <a:spLocks/>
          </p:cNvSpPr>
          <p:nvPr/>
        </p:nvSpPr>
        <p:spPr bwMode="auto">
          <a:xfrm>
            <a:off x="4119243" y="165530"/>
            <a:ext cx="1161776" cy="488562"/>
          </a:xfrm>
          <a:prstGeom prst="accentBorderCallout2">
            <a:avLst>
              <a:gd name="adj1" fmla="val 71824"/>
              <a:gd name="adj2" fmla="val 107870"/>
              <a:gd name="adj3" fmla="val 128229"/>
              <a:gd name="adj4" fmla="val 144603"/>
              <a:gd name="adj5" fmla="val 150409"/>
              <a:gd name="adj6" fmla="val 160803"/>
            </a:avLst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1439" tIns="45719" rIns="91439" bIns="45719" anchor="ctr"/>
          <a:lstStyle>
            <a:lvl1pPr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1pPr>
            <a:lvl2pPr marL="742950" indent="-28575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2pPr>
            <a:lvl3pPr marL="11430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3pPr>
            <a:lvl4pPr marL="16002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4pPr>
            <a:lvl5pPr marL="2057400" indent="-228600"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200">
                <a:solidFill>
                  <a:srgbClr val="414141"/>
                </a:solidFill>
                <a:latin typeface="Gill Sans Light" charset="0"/>
                <a:ea typeface="ヒラギノ角ゴ ProN W3" charset="-128"/>
                <a:sym typeface="Gill Sans Light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_tradnl" altLang="es-MX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goe UI" panose="020B0502040204020203" pitchFamily="34" charset="0"/>
                <a:cs typeface="Segoe UI" panose="020B0502040204020203" pitchFamily="34" charset="0"/>
                <a:sym typeface="Gill Sans Light" charset="0"/>
              </a:rPr>
              <a:t>Pasos del Proceso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EC5FAC1-CAAC-D5F0-48C2-F15DD1DDE5A8}"/>
              </a:ext>
            </a:extLst>
          </p:cNvPr>
          <p:cNvSpPr/>
          <p:nvPr/>
        </p:nvSpPr>
        <p:spPr>
          <a:xfrm>
            <a:off x="3863788" y="130356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4D4BA23-6141-0DB4-9990-BEC06BBB3F38}"/>
              </a:ext>
            </a:extLst>
          </p:cNvPr>
          <p:cNvSpPr/>
          <p:nvPr/>
        </p:nvSpPr>
        <p:spPr>
          <a:xfrm>
            <a:off x="4700131" y="5459641"/>
            <a:ext cx="213308" cy="218134"/>
          </a:xfrm>
          <a:prstGeom prst="ellipse">
            <a:avLst/>
          </a:prstGeom>
          <a:solidFill>
            <a:srgbClr val="0070C0"/>
          </a:solidFill>
          <a:ln w="12700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6499900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723</TotalTime>
  <Words>140</Words>
  <Application>Microsoft Office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Akkurat Light Pro</vt:lpstr>
      <vt:lpstr>Calibri</vt:lpstr>
      <vt:lpstr>Franklin Gothic Book</vt:lpstr>
      <vt:lpstr>Segoe UI</vt:lpstr>
      <vt:lpstr>Crop</vt:lpstr>
      <vt:lpstr> Estudio de observación</vt:lpstr>
      <vt:lpstr>PowerPoint Presentation</vt:lpstr>
      <vt:lpstr> Estudios estadisticos</vt:lpstr>
      <vt:lpstr>PowerPoint Presentation</vt:lpstr>
      <vt:lpstr> PAPEL CAFÉ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Estudio de observación</dc:title>
  <dc:creator>daniel vanegas</dc:creator>
  <cp:lastModifiedBy>daniel vanegas</cp:lastModifiedBy>
  <cp:revision>12</cp:revision>
  <dcterms:created xsi:type="dcterms:W3CDTF">2023-01-27T19:56:38Z</dcterms:created>
  <dcterms:modified xsi:type="dcterms:W3CDTF">2023-02-12T19:58:16Z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